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11T13:40:49.4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6150 10112,'0'0'3872,"0"-15"-2112,0 30-1504,0-15 927,0 0-319,0 0-32,0 0-192,0 0 0,15 0-352,-15 14 96,14-14 128,0 14-64,0-14 0,15 15-64,0-1 64,13-14 64,30 14 64,-15-14-192,28 0 32,15-14-192,14 0 32,1 14-160,-1-15 0,0 15-32,14-14 32,1 14 0,-29 0 32,0 14 0,-29 1 0,-14-15 0,0 14 0,-28 0-64,13-14-64,-27 0 32,-1 15 32,14-15-192,-13 0-32,-15-15-800,14 15-256,-14 0-1344,0 0-512,0 15-2847</inkml:trace>
  <inkml:trace contextRef="#ctx0" brushRef="#br0" timeOffset="617.7154">172 6978 7808,'0'0'2976,"0"0"-1600,-15 0-704,15 0 896,0 0-416,0 0-33,0 0-95,0 0 64,0 0-576,0 0 128,0 14 32,15-14-96,-1 0 64,-14 0-64,14 15-64,0-15 96,1 0 64,13 0-224,1 0-96,-1 0-64,15 0-32,0 0-64,14 0-32,29 0-32,-1 0 0,15 0-64,14 0-64,-14 0 32,29-15 32,14 15 32,-15 0 32,-14-14 0,0 14 64,-14-15-96,0 15-64,-28 0 64,-15 0 0,-14 0-192,-15 0-64,1 0-736,-15 0-192,0 0-672,-14 0-224,14 0-704,1 0-319,-15 0-2049</inkml:trace>
  <inkml:trace contextRef="#ctx0" brushRef="#br0" timeOffset="2731.9191">4196 5280 6400,'0'-29'2368,"-15"15"-1280,15-15-512,0 29 736,0-14 32,0 14 64,0-14-352,15-15-161,-15 1-511,28 13 96,-14-13 160,29-1-160,0 15 0,0 0-224,28-1-96,-14 15-64,15 0-96,-1 0 32,29 0 32,0 29 96,14-1 128,0 15 0,-14 29 0,14 28-32,1 14 0,-30 0-64,1 14-32,-15 15-96,-14-15-64,-28-13 160,-15-1 32,-14-14 64,-28-1 64,-15 1-160,-28 0-32,13 0 64,-41 0 32,-1-14-96,-15-15-32,15-14 160,1-14 96,13-15-192,15-13-32,-1-15-128,29-15-32,1-27-32,13-15 0,29-1 64,14-13 0,1 0-160,27-1-32,15 30 160,15-1 160,13 29-64,1-1-32,-15 15-96,15 15-32,0-1 128,-1 0 96,-13 15-32,-1-1-64,1 1 0,-30-1-32,15 1-640,-28-15-288,0 15-1504,-15-15-672,0 14-2399</inkml:trace>
  <inkml:trace contextRef="#ctx0" brushRef="#br0" timeOffset="3291.7104">6922 5751 8192,'14'-14'3072,"-14"-1"-1664,0 15-512,0 0 1024,0 0-225,0 0-31,0 0-160,0 0-64,0 0-800,0 15 128,-14 13 96,-1 1-192,-13 28 0,-15 29-320,0 13-64,0 1-160,-14 0-32,0 15-32,14 13-64,-14-28 32,0 0-32,0-15 0,28-13 64,-14-15-192,15 0 32,-1-28-480,15 13-160,0-27-960,-1-1-448,1-14-1184,14 0-479,0-29-993</inkml:trace>
  <inkml:trace contextRef="#ctx0" brushRef="#br0" timeOffset="3587.2904">6237 6008 10624,'-15'-29'3936,"15"15"-2112,0-15-929,15 29 1121,-15 0-416,0 0-96,14 0-128,0 0 0,1 15-768,27 28 0,-13-1 0,14 30-288,0 13-96,-1 1-64,1 14-32,14 0-288,1 0-128,-16-15-192,16-13-128,-16-15-448,1 0-128,0-14-928,-14-15-320,-15-14-2047,0 15-801</inkml:trace>
  <inkml:trace contextRef="#ctx0" brushRef="#br0" timeOffset="4642.7775">8420 4252 6272,'0'-28'2368,"0"28"-1280,-14-15-160,14 15 896,0 0-384,0 0-96,-15 0-224,15 15-65,-14-1-575,0 0 288,-15 29 160,1 14 64,-1 14 64,-14 44-96,0 41-32,0 30-320,1 42-128,-1 29-256,28 14-160,1 0-32,14-14-32,29-43 0,14-28 0,14-15 0,-14-43 0,14-13-96,-14-15 0,-1-29-736,16-28-320,-30-15-896,15-14-288,-14 1-3359</inkml:trace>
  <inkml:trace contextRef="#ctx0" brushRef="#br0" timeOffset="5449.2089">8876 5979 8320,'-14'0'3168,"0"0"-1728,-1 0-640,1 0 1056,0 0-289,0 14-31,-1-14-160,1 0-96,0 0-672,-1 14 0,15-14-32,-14 0-192,14 15-64,14 13-32,15-14 32,0 1 128,13-1 32,1-14 0,29 0 32,27 0-256,1-14-96,0-1-32,0 1 0,-14 0-64,0 0-64,13-1 32,-27 15-32,-1-14 0,-14 0 0,-28-1-96,14 15 64,-29 0-480,0-14-128,-14 14-960,0 0-320,0 0-1184,0 0-511,15 0-1601</inkml:trace>
  <inkml:trace contextRef="#ctx0" brushRef="#br0" timeOffset="5823.4468">10189 4809 10112,'0'-72'3776,"0"58"-2048,0 0-1024,0 14 1055,0-15-639,0 15-224,0 15 64,0-1 160,15 15-576,-15 42 192,0 15 128,14 42-128,-14 29 32,0 14-416,14 29-128,1 0-160,-1-15 32,14-13-64,-13-15-32,13-14-64,15-29-32,-14-14-96,-1-15-32,-13-28-448,13 0-192,-13-28-1184,-1 0-512,-14-15-3583</inkml:trace>
  <inkml:trace contextRef="#ctx0" brushRef="#br0" timeOffset="6576.5101">11659 5565 8064,'14'-14'3072,"-14"-1"-1664,0 15-320,0 0 1088,-14 15-577,14-1-95,-15 15-352,1-1 0,0 1-640,0 13 128,-15 1 32,0 14-96,1 0 0,-1 1-256,15 27-128,-15-13-192,1-1 0,-15 15 0,0-15 0,15 0 0,-1-28 0,0 14-224,1-28 0,14-1-960,-1-13-352,15-1-480,0-14-128,15-29-2399,-1 15-1825,-14-14 2528</inkml:trace>
  <inkml:trace contextRef="#ctx0" brushRef="#br0" timeOffset="6862.954">11131 5665 10112,'-15'-42'3776,"15"27"-2048,0 15-1088,0 0 959,0 0-95,15 15 64,-1 13-256,29 1-64,-15-1-704,1 29 96,14 0 96,0 15-96,14 28-64,-14-15-416,28 1-160,0 0 0,-14-15 32,15-14-64,-29 0 0,0-14-320,-1 0-96,-13-14-832,-15-1-384,0 1-1856,1-15-863,-15-14-961</inkml:trace>
  <inkml:trace contextRef="#ctx0" brushRef="#br0" timeOffset="8076.3089">12672 5907 10880,'-29'14'4032,"29"-14"-2177,-14 0-1471,14 0 960,0 0-640,0 0-128,0 0-96,0 0 96,0 0-320,0 14 128,14-14 128,1 0 160,13 0 64,1 0-192,13 15 0,16-15-128,-1 0 64,14 0-192,0 0-96,1 0-96,28 0-96,0-15 96,14 15 0,-14-14-32,-15 14 32,-13-14-64,-1 14 64,-28 0-64,0 0 64,-15 0-64,1 0-32,0 0 32,-15 0 32,0 0-320,-14-15-64,14 15-704,-14 0-192,15 0-672,-15 0-160,0 0-736,0 0-319,0 0-1601</inkml:trace>
  <inkml:trace contextRef="#ctx0" brushRef="#br0" timeOffset="12325.2045">14384 5079 9344,'-28'-28'3520,"-1"28"-1920,1-14-896,13-1 991,1 1-351,-15 0 32,15-15-672,14 15-256,0-15-256,0 1 0,14 14 0,15-1 0,0-13 32,-1 13 0,1 15 32,13 0 64,30 15 32,13 42 256,1 0 160,0 29-128,-29 13 0,14 16-288,-28-1-64,0 0-32,-29 0 0,0-28-64,-14 14 32,-14 0-128,-29-15-64,-14 1 0,-14-15-32,-1 1 0,1-29 0,14 14-160,0-29-32,0-14-192,14 1-96,0-15 0,15-15 32,13 15 192,30-14 64,-15-14 32,28 13 128,1-13 0,42 14 32,29-1 0,-14 1 0,-1 0-96,1 14 64,-15 0-1312,1 0-608,-30 0-1696,1 0-735,0 0-353</inkml:trace>
  <inkml:trace contextRef="#ctx0" brushRef="#br0" timeOffset="12667.3133">15283 4423 12416,'0'-14'4639,"29"14"-2495,-1 29-1568,1-15 1152,-1 14-320,15 30 32,-14 27-512,14 29-256,14 43-384,0 29-128,-14-1-32,14 15-64,-14 14 32,-15-28-64,-13-15-32,-30 0 96,1-14 0,0-14-608,0-29-224,-15-14-1024,15-29-416,-1-14-1664,1 0-671,0-28-385</inkml:trace>
  <inkml:trace contextRef="#ctx0" brushRef="#br0" timeOffset="-11753.334">5224 1470 7424,'0'-15'2816,"0"15"-1536,0 0-928,-15 0 672,15 0-192,0 0-32,0 0-160,0 0-64,0 0-320,0 0 128,0 0 31,0 0-63,0 0 32,0 0-32,0 0 96,0 0 64,0 0-32,15 0-32,-15 15 32,0-15-128,0 0 32,14 0-96,-14 0 64,0 0-64,14 0 64,-14 0-64,14 0 0,-14 0-96,15 0 32,-15 0-128,14 0-64,0 14 128,-14-14 32,15 0 0,-15 0-32,14 0 32,0 0 96,-14 0 0,14 0 64,1 0-128,-1 0-64,14 0-64,-13 0 0,13 0 0,1 0 96,14 0-32,-1 0 0,1 0-96,14 0-64,-14 0 96,0 0 64,0 0 0,0 0 0,-15 0-96,15-14 32,-14 14-64,13 0-32,1 0 32,-14 0 32,14 0 32,-15 0 32,15 0-64,-14 0 32,-1 0-64,1 0-32,-1 0 96,1 0 64,-15 0 0,15 0 0,-15 0-96,0 0-64,0 0 96,1 0 0,-1 0-32,0 0 32,-14 0-64,15 0 64,-15 0-64,0 0 64,0 0-64,14 0-32,-14 0 32,0 0 32,0 0-1024,-14 0-1664,14 0-800,14-15-3615</inkml:trace>
  <inkml:trace contextRef="#ctx0" brushRef="#br0" timeOffset="-10764.6858">6680 699 7040,'-15'-14'2624,"15"0"-1408,0-1-512,-14 1 832,14 14-320,0-14-64,0-1-224,0 1-33,0 0-511,14-15 0,-14 15 32,15 0-96,-1-1 64,29 1-96,0-14 64,14 13-64,14-13 64,-14 14 96,0-1 32,15 15-128,13 29-32,15 14-64,-14 14 0,14 28-64,-29-13 32,-14 28-128,15 0 0,-15 14 32,0 0 0,-14-14 0,-15 0 0,-14 14 64,-14-14 32,-14 14 32,0 0 0,-15 0-128,-14 1-32,-42-15-32,-1 14-64,-14-14 32,29-15-32,-15-13 64,15-15 96,-1-14 0,15-29 64,0-14-288,14-29 0,29-28-64,14-14 64,14-1-32,15 1 32,14 0 64,14-1 0,14 30 0,29 13 64,-14 15-96,-15 14 0,1 14 32,-1 0 0,-14 29 0,0-14 0,0 13 0,0 1 0,0-14-96,-28-1 0,0-13-992,-15 13-416,14-14-992,-28 1-448,15 13-2431</inkml:trace>
  <inkml:trace contextRef="#ctx0" brushRef="#br0" timeOffset="-10199.8405">9491 1270 7040,'14'-15'2624,"-14"15"-1408,0 0-448,0 0 928,0 15-288,0-1-64,-14 0-33,-1 15-31,1-1-704,0 1 448,-15 0 160,-14 13-64,1 15 64,-15 1-480,-1 27-160,1 1-320,0 0-96,-14 13-64,14 1-64,-15-28 32,15-1-32,14 1 0,1-15 0,13-15-352,0-13-160,15 0-32,0-15 0,0 0-384,-1-14-128,1 0-800,0-14-320,-1 0-3231</inkml:trace>
  <inkml:trace contextRef="#ctx0" brushRef="#br0" timeOffset="-9862.3521">8834 1256 8960,'0'-29'3424,"0"15"-1856,0-1-992,0 1 896,0 14-353,15 14-95,-1 1 32,0 28 64,0-1-608,1 15 128,-15 15 96,14 13-32,0 15-32,15 0-160,-1 0 0,1-14-160,0 14-32,13-15-192,16-13-32,-16-1-32,15 1-64,-28-15-416,14-14-192,-15-15-1376,-13 1-576,-1-29-3583</inkml:trace>
  <inkml:trace contextRef="#ctx0" brushRef="#br0" timeOffset="-9127.6466">9619 229 9472,'0'-29'3584,"0"15"-1920,0 0-1312,0 14 832,0-15-289,0 1-63,14 0-256,-14-15-32,15 15-320,13-15 160,1 15 32,14-14-64,14 13 32,14 15-96,0 15 64,-13 27-192,13 15-32,-14-14-64,14 29 32,-13 13 64,-1 1 64,-15 14 320,-13-29 128,-15 0 0,-14-14 64,-14 1-352,0-16-128,-29 1-160,14 0-96,1 0 32,14-15 32,-15 1-32,0-15-32,1 0-64,-1 1 32,1-1-192,14-14-96,14-14 32,14 14 96,0-15 32,0 15 96,-14 0-32,43 0 32,0 0 64,14 15 0,14-1-96,-13 0 64,-1 0-480,0 1-128,-14-1-1024,-1-14-384,1 14-1535,-14-14-673,14 15 0</inkml:trace>
  <inkml:trace contextRef="#ctx0" brushRef="#br0" timeOffset="-7325.3505">10989 1670 5760,'-14'0'2176,"14"15"-1152,0-15-704,0 0 640,0 0-96,0 0 64,0 0-96,0 0 32,0 0-480,0 0 288,0 0 160,0 0-32,0 0 95,0 0-159,-15 0-64,15 0-160,0 14 0,0-14-96,0 0 0,0 0-160,0 0-96,0 0 64,0 0 64,0 14 64,0-14 32,15 0-128,-15 0 0,0 0-32,0 0 32,14 0 64,-14 0 32,0 15-32,14-15-32,15 0-96,-15 0-32,15 14-96,-1-14 32,1 0-64,-1 0 64,15 0 0,0-14 32,-15 14-64,15 0 32,-14 0-64,14-15 64,-1 15 0,1 0 32,0 15-64,0-15-64,14 0 96,-14 0 64,-1 0-64,1 0 0,-14 14 32,14-14 0,-15 0 0,1 0 64,-1 0-96,-13 0 0,-1 0-32,0 14-64,0-14 96,-14 0 0,15 15-32,-15-15 32,0 0 0,0 0 32,0 0 64,0 0 32,0 0-192,0 0 0,0 0 32,14-15-736,-14 15-352,0 0-1312,0 0-576,0 0-3743</inkml:trace>
  <inkml:trace contextRef="#ctx0" brushRef="#br0" timeOffset="13841.9276">5966 2912 9216,'0'0'3520,"0"0"-1920,0 0-1152,0 0 832,0 0-353,0 14 1,0 1-96,14-1 32,15 0-480,14-14 128,28 15 128,0-15-160,15 0 0,14-15-224,28 1-96,29-15-64,43-13-96,28 13 32,44 0-32,-1 15 64,28 0 32,-28 0-128,-28 14-32,14 0 32,-43-15 0,-29 15-128,-13-14 32,-15 14 0,0-14-32,-29-1-448,-28 1-160,-14 0-1024,-29-15-384</inkml:trace>
  <inkml:trace contextRef="#ctx0" brushRef="#br0" timeOffset="14965.4712">7778 3197 9216,'0'-15'3424,"0"15"-1856,0 0-1280,0 0 864,0-14-289,0 14 33,0-14 64,0 14 32,0-14-512,0 14-64,0 0-64,0-15-128,15 15-64,13 0 0,1 15 32,14-1-160,-1 0-32,16 15 64,13-15 96,-28 15 128,0-1 160,0 15 96,-15-14 128,-14 13 64,-14-13 32,-14 14-416,0-15-128,-15 1-160,-14 14-64,1-15 32,13-13-32,-14 13-96,15-14 0,13 1-96,1-1-32,0 0-160,14 1-96,0-15 128,28 14 64,1-14 0,28-14 96,-14-1-512,0 15-256,0-28-1408,-1 28-543,-13-15-2305</inkml:trace>
  <inkml:trace contextRef="#ctx0" brushRef="#br0" timeOffset="15265.578">9048 3182 13952,'0'-14'5183,"0"14"-2815,-14 14-1984,-1 1 1120,15-15-448,-14 28-64,0-13-480,14-1-224,-15 14-192,1-13-96,-14 13 96,-1 1-128,1 14 0,-1-15-544,-14 1-256,15-1-960,-1 1-416,1 0-1792,13-15-703,15 14 63</inkml:trace>
  <inkml:trace contextRef="#ctx0" brushRef="#br0" timeOffset="15494.4987">8605 3268 12160,'-14'-29'4575,"14"44"-2495,0-30-1664,0 30 1056,0-15-288,14 14 32,1 0-416,13 1-160,15-1-352,14 14-128,-14 15-32,0-14-64,-14 14 32,-1 0-288,1 0-32,14-1-1504,-15 1-672,-13-14-3935</inkml:trace>
  <inkml:trace contextRef="#ctx0" brushRef="#br0" timeOffset="-3796.3091">13071 543 7040,'29'-43'2624,"-15"43"-1408,-14-29-928,0 29 608,0-14 96,15 14 128,-15-14 0,0-1 127,0 15-703,0-14 416,-15 14 128,15 14-320,0 1-32,-14 13-64,-15 29-32,15 15-160,-14-1-32,13 15-192,-13-15-96,14 0 64,-1 1 0,15-1-32,0 0 32,0-28 0,0 14 32,0-28-128,29 14-32,-1-29 320,1-14 96,14 0-32,0-14 32,14-1-224,0 1-32,28 0-192,-13-1-64,-1 15 0,1 15 0,-15-15 0,-14 14 0,-1-14-576,-13 0-160,0-14-576,-1-1-128,1 15-928,-15-14-320,-14 0-3039</inkml:trace>
  <inkml:trace contextRef="#ctx0" brushRef="#br0" timeOffset="-3319.031">13899 358 9344,'0'-43'3520,"0"28"-1920,0 1-1088,0 14 928,0 0-417,0 0-95,0 0-192,0 0 0,0 0-416,0 29 384,0-15 224,14 15 0,-14 28 96,0 57-384,15 14-128,-1 44-224,-14 13-32,14-14-224,0 1-32,1-1 0,-1-28 0,0-15 0,0-14 64,1-14-32,-1-14-32,15-29 32,-15 0-320,0-28-64,0-1-384,-14-14-96,15 1-832,-15-15-288,0-15-3263,0 1-2177</inkml:trace>
  <inkml:trace contextRef="#ctx0" brushRef="#br0" timeOffset="-2792.161">15526 986 9984,'15'-14'3680,"-15"-1"-1984,0 1-1216,0 14 991,14 0-159,-14 0 64,0 0-192,0 0 0,-14 29-672,-1-1 192,1 29 64,-29 15-192,0-1-96,0 15-256,-14 13-160,0 1-128,0 14 32,14-14 32,0-14 0,15 0 0,-15-1 0,14-13 0,1-15 64,14 0-96,-1-14-64,1-15-512,0-14-160,14 1-192,0-15-32,0-15-736,0 1-320,-15 0-3583</inkml:trace>
  <inkml:trace contextRef="#ctx0" brushRef="#br0" timeOffset="-2398.6173">14869 1029 10112,'15'-15'3776,"-30"1"-2048,30 0-1088,-15 0 959,-15 14-159,15 0 0,0-15-416,0 15-160,0 0-512,0 15 224,15 27 64,-1 1 160,14 14 64,1 29-192,0 14 0,13 0-320,30 43-128,-1-15-224,15-14 0,-15 0 192,0 1 192,-14-30-192,0 1-96,-28-15-64,14-14 32,-29-14-96,15 0-64,-29-14-992,14-1-416,-14-14-1408,0 1-576,0-1-2783</inkml:trace>
  <inkml:trace contextRef="#ctx0" brushRef="#br0" timeOffset="16377.0781">12915 2684 10496,'0'0'3936,"0"0"-2112,-14 0-1633,-1 15 1249,15-15-416,0 14 0,15-14-96,-15 14-512,14-14 96,0 0 64,-14 15 32,14-15 32,15 14-160,0-14-32,13 0 0,30-14 128,28-1-192,28 1 32,58-15-256,28-14-96,71 1-32,-14-1-32,43 0-96,-28 28 64,-15 1 32,0 14 64,-71 0-96,-15 0-64,-42 14-992,-29-14-480,-28 15-1056,-15-15-352,-28-15-2783</inkml:trace>
  <inkml:trace contextRef="#ctx0" brushRef="#br0" timeOffset="16675.593">14014 3055 128,'-29'-28'0</inkml:trace>
  <inkml:trace contextRef="#ctx0" brushRef="#br0" timeOffset="17204.0868">13914 3084 10240,'-14'-15'3872,"14"15"-2112,0 0-1408,0 0 831,0 0-223,0 0 0,0 0-416,0-14-160,0 14-224,0 0 224,0 0 160,0 0 128,0-14 128,0 14 0,0-15 0,14 15-320,-14-14-128,15 0-128,-1 14-64,14-14-96,1-1 32,14 1 0,0 0 96,14 0-96,0-1-64,-15 15 0,1 0 32,14 0-32,-14 15 64,0 13-64,0 15-32,-15 14 32,1 0 32,-29-14 160,14 0 192,-28 14-32,0-14 32,-1-1-224,-13 1-64,14-14-64,-29-1-64,14 1 32,-14-15-32,15 0 0,-1-14 64,15 15-96,-15-15 0,29 0-192,15 0-96,-1 0 96,15 0 128,-1 0 64,1 0 32,13 0-352,1 0-160,-14 0-1152,-1 0-448,1 0-2592,14-15-3199</inkml:trace>
  <inkml:trace contextRef="#ctx0" brushRef="#br0" timeOffset="17506.5553">15355 3026 16128,'-14'15'5983,"14"-15"-3263,-15 14-2464,1 15 1216,0-15-608,0 14-32,-15 1-416,15-1-160,-29 1-160,15 14-96,-1-15 32,0 1-192,15 14 32,0-15-512,-15 15-192,15-14-640,0-1-288,14-14-544,-14 1-160,-1-1-2463,15-14-2113,0-14 2720</inkml:trace>
  <inkml:trace contextRef="#ctx0" brushRef="#br0" timeOffset="17732.2248">14955 3054 12416,'0'0'4639,"15"0"-2495,-1 0-1088,-14 0 1408,14 15-576,-14-1-64,15 15-544,13-1-224,1 1-608,14 14-128,-1-1-96,1 1-96,14 14-32,-14-14-896,0 0-384,0 0-1344,-14-14-480,-1-1-3967</inkml:trace>
  <inkml:trace contextRef="#ctx0" brushRef="#br0" timeOffset="21216.0539">17582 4310 6656,'-43'-29'2464,"28"29"-1344,-13-14-1024,14 14 480,-1-14-352,1 14-64,-14-15-96,-1 1-64,0 0 32,-13 0-32,-1 14 0,0-29 128,-14 29 160,0-14-32,14-1 96,-14 15-128,0-14-64,0 14 64,-15-14 0,15 14 32,-28-14 64,13-1-96,1 1 32,0 14-96,-15-14 0,0 0-32,1-1 0,-1 15 0,-14-14 0,15 14 0,-15 0 0,0 0-64,-14 0-64,0 0-64,-1 0-32,1 0 128,0 0 32,0 0-96,0-14-32,0 14 160,0-14 160,-1 14 160,1-15 63,-14 15-63,-1-14 64,1 14-192,-15-14-32,15 14-128,-15 0-32,-14 0-96,-14 0-32,14 0 96,14 0 32,15 0-128,-15-15-32,0 15 32,1 0 64,-1 0 0,15-14 64,-29 14 0,-15 0 32,30 0 0,-15 0 0,-29 0-64,15 14 32,28-14-128,-28 15 0,14-15 96,0 0 32,14 0-32,-14 0-64,15-15 32,-15 15-32,14 0-96,0 0 64,-14-14 32,0 14 0,15 0 0,-30 0 64,15 0 32,0 0 32,0 14-64,-28-14-64,14 15 96,14-15 0,-15 14-32,-13 0-64,14-14 96,0 15 0,-1-1-32,1 0-64,14 15 32,-14-15 32,-15 14-96,15 1 0,14 14 32,-28 0 0,13-1 0,15 1 0,-14 14 0,0-14 64,0 0-32,28-15-32,-14 1-64,0 0 32,-14 13 32,42 1 64,-28 0-96,15 14 0,-1 0 32,15 15 64,-1 13-96,15-28 0,0 0 32,0 0 0,-1 15 0,30-1 64,-1 0-96,29 29 0,-14-28 32,14 13 0,0-13-96,14 28 64,14-15 32,1 15 64,13 0-96,1 0 0,28-14 32,1 13 64,13 1-96,1 0-64,-1 0 128,29 0 32,1-14-96,27 14-32,29-15-64,-14 1 96,29 14 0,28-15 32,0 15 0,0-28 64,42-1-32,-13 15-32,42-1-64,15 1-32,-15-1 128,57 1 32,-28-15-96,43 1 32,0-15 0,-1 0 64,30 0-96,-1 0 0,29 14 32,-1-28 64,15 14-32,29-14-32,-15 0 96,29-14 0,28-1-32,1-14 32,-15-14 0,14 15 96,1-30-96,13 15-64,1-14 0,-1-14-32,15-30 0,0 16 0,0-15 0,-14-15 64,0 1-96,-1 0 0,-28-29 32,-14-15 64,-14 1-96,-15 14-64,-28-14 64,-29-29 64,-28 29 0,-15-14 64,-114 57 0,72-86 96,-43 14-96,-15-14-64,-42 0 0,-15 0 32,-28 0-32,-29 14-32,-28 15 32,-14-15 32,-43 0-32,-15 15-32,0 42-64,-85-28-32,-14 14-32,-29 0 96,-43-28 64,15 28 64,-44 14-32,1 1 32,-29 13-64,-14 15-32,-14 29-64,-1-1-32,-13 29-576,13 14-224,29 15-4255,15 28-2337,99-28 3392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7947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851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23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381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228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9799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6986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135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7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34D819-9F07-4261-B09B-9E467E5D9002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1101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41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859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5698639-2411-418B-8B02-C14AD35A2EFE}"/>
              </a:ext>
            </a:extLst>
          </p:cNvPr>
          <p:cNvSpPr txBox="1"/>
          <p:nvPr/>
        </p:nvSpPr>
        <p:spPr>
          <a:xfrm>
            <a:off x="339048" y="333910"/>
            <a:ext cx="3364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Error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D9CC29-989D-48BD-8BB9-5A091E1C9471}"/>
              </a:ext>
            </a:extLst>
          </p:cNvPr>
          <p:cNvSpPr txBox="1"/>
          <p:nvPr/>
        </p:nvSpPr>
        <p:spPr>
          <a:xfrm>
            <a:off x="5486400" y="10744"/>
            <a:ext cx="1219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PDN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FFD82270-DAF9-4262-9705-414606C4417B}"/>
                  </a:ext>
                </a:extLst>
              </p14:cNvPr>
              <p14:cNvContentPartPr/>
              <p14:nvPr/>
            </p14:nvContentPartPr>
            <p14:xfrm>
              <a:off x="626590" y="842386"/>
              <a:ext cx="7172100" cy="3103200"/>
            </p14:xfrm>
          </p:contentPart>
        </mc:Choice>
        <mc:Fallback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FFD82270-DAF9-4262-9705-414606C4417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8590" y="824386"/>
                <a:ext cx="7207741" cy="313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2763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BDCECDC-EEE3-4128-AA5E-82A8C08796E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60EDE0-989C-4E16-AF94-F652294D828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3985C0-E548-44D2-B30E-F3E42DADE13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88952" cy="4970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BY GROUPING</a:t>
            </a:r>
          </a:p>
        </p:txBody>
      </p:sp>
    </p:spTree>
    <p:extLst>
      <p:ext uri="{BB962C8B-B14F-4D97-AF65-F5344CB8AC3E}">
        <p14:creationId xmlns:p14="http://schemas.microsoft.com/office/powerpoint/2010/main" val="2207735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idx="4294967295"/>
          </p:nvPr>
        </p:nvSpPr>
        <p:spPr>
          <a:xfrm>
            <a:off x="162105" y="128427"/>
            <a:ext cx="11867789" cy="976436"/>
          </a:xfrm>
        </p:spPr>
        <p:txBody>
          <a:bodyPr>
            <a:no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TO FACTOR BY GROUPING (4 TERMS)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62106" y="1253838"/>
            <a:ext cx="11776465" cy="470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the first two in parentheses and find the GCF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the last two in parentheses and find the GCF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for matching parentheses (twins)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Rewrite answer </a:t>
            </a:r>
          </a:p>
          <a:p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524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47650" y="152400"/>
            <a:ext cx="10058400" cy="1044575"/>
          </a:xfrm>
        </p:spPr>
        <p:txBody>
          <a:bodyPr>
            <a:normAutofit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546350" y="674687"/>
                <a:ext cx="7620000" cy="484663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6</m:t>
                      </m:r>
                      <m:sSup>
                        <m:sSupPr>
                          <m:ctrlPr>
                            <a:rPr lang="en-US" sz="66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66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6600" 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−9</m:t>
                      </m:r>
                      <m:sSup>
                        <m:sSupPr>
                          <m:ctrlPr>
                            <a:rPr lang="en-US" sz="66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66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6600" 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+4</m:t>
                      </m:r>
                      <m:r>
                        <a:rPr lang="en-US" sz="6600" 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𝑥</m:t>
                      </m:r>
                      <m:r>
                        <a:rPr lang="en-US" sz="6600" 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−6 </m:t>
                      </m:r>
                    </m:oMath>
                  </m:oMathPara>
                </a14:m>
                <a:endParaRPr lang="en-US" sz="6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546350" y="674687"/>
                <a:ext cx="7620000" cy="484663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4159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idx="4294967295"/>
          </p:nvPr>
        </p:nvSpPr>
        <p:spPr>
          <a:xfrm>
            <a:off x="273050" y="63500"/>
            <a:ext cx="1943100" cy="1130300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EX.2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976313" y="531813"/>
                <a:ext cx="10942637" cy="484663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21</m:t>
                      </m:r>
                      <m:sSup>
                        <m:sSupPr>
                          <m:ctrlP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−6</m:t>
                      </m:r>
                      <m:sSup>
                        <m:sSupPr>
                          <m:ctrlP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+49</m:t>
                      </m:r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𝑥</m:t>
                      </m:r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−14 </m:t>
                      </m:r>
                    </m:oMath>
                  </m:oMathPara>
                </a14:m>
                <a:endPara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976313" y="531813"/>
                <a:ext cx="10942637" cy="484663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027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idx="4294967295"/>
          </p:nvPr>
        </p:nvSpPr>
        <p:spPr>
          <a:xfrm>
            <a:off x="158750" y="190500"/>
            <a:ext cx="10058400" cy="1038225"/>
          </a:xfrm>
        </p:spPr>
        <p:txBody>
          <a:bodyPr>
            <a:normAutofit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520950" y="381000"/>
                <a:ext cx="7696200" cy="48466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7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7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7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en-US" sz="7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r>
                      <a:rPr lang="en-US" sz="7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</m:t>
                    </m:r>
                    <m:sSup>
                      <m:sSupPr>
                        <m:ctrlPr>
                          <a:rPr lang="en-US" sz="7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7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7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7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𝒙</m:t>
                    </m:r>
                    <m:r>
                      <a:rPr lang="en-US" sz="7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7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</m:t>
                    </m:r>
                    <m:r>
                      <a:rPr lang="en-US" sz="7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endParaRPr lang="en-US" sz="7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520950" y="381000"/>
                <a:ext cx="7696200" cy="48466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3277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idx="4294967295"/>
          </p:nvPr>
        </p:nvSpPr>
        <p:spPr>
          <a:xfrm>
            <a:off x="165100" y="139700"/>
            <a:ext cx="10058400" cy="1006475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079625" y="642937"/>
                <a:ext cx="8797925" cy="484663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6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r>
                      <a:rPr lang="en-US" sz="6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6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r>
                      <a:rPr lang="en-US" sz="6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𝑎𝑏</m:t>
                    </m:r>
                    <m:r>
                      <a:rPr lang="en-US" sz="6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r>
                      <a:rPr lang="en-US" sz="6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𝑏</m:t>
                    </m:r>
                    <m:sSup>
                      <m:sSupPr>
                        <m:ctrlP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6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079625" y="642937"/>
                <a:ext cx="8797925" cy="48466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096970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54</TotalTime>
  <Words>97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Retrospect</vt:lpstr>
      <vt:lpstr>PowerPoint Presentation</vt:lpstr>
      <vt:lpstr>FACTOR BY GROUPING</vt:lpstr>
      <vt:lpstr>STEPS TO FACTOR BY GROUPING (4 TERMS)</vt:lpstr>
      <vt:lpstr>EX.1 </vt:lpstr>
      <vt:lpstr>EX.2 </vt:lpstr>
      <vt:lpstr>EX.3</vt:lpstr>
      <vt:lpstr>EX.4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 by grouping</dc:title>
  <dc:creator>Michael Kuniega</dc:creator>
  <cp:lastModifiedBy>Michael Kuniega</cp:lastModifiedBy>
  <cp:revision>6</cp:revision>
  <dcterms:created xsi:type="dcterms:W3CDTF">2017-04-21T02:27:46Z</dcterms:created>
  <dcterms:modified xsi:type="dcterms:W3CDTF">2017-12-11T13:41:30Z</dcterms:modified>
</cp:coreProperties>
</file>